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2438-15A3-4176-BCBB-0FD41EE64E8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9948-5399-44BE-A851-3FD0FCE2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2438-15A3-4176-BCBB-0FD41EE64E8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9948-5399-44BE-A851-3FD0FCE2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8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2438-15A3-4176-BCBB-0FD41EE64E8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9948-5399-44BE-A851-3FD0FCE2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4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2438-15A3-4176-BCBB-0FD41EE64E8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9948-5399-44BE-A851-3FD0FCE2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0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2438-15A3-4176-BCBB-0FD41EE64E8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9948-5399-44BE-A851-3FD0FCE2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0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2438-15A3-4176-BCBB-0FD41EE64E8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9948-5399-44BE-A851-3FD0FCE2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6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2438-15A3-4176-BCBB-0FD41EE64E8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9948-5399-44BE-A851-3FD0FCE2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0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2438-15A3-4176-BCBB-0FD41EE64E8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9948-5399-44BE-A851-3FD0FCE2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9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2438-15A3-4176-BCBB-0FD41EE64E8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9948-5399-44BE-A851-3FD0FCE2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0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2438-15A3-4176-BCBB-0FD41EE64E8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9948-5399-44BE-A851-3FD0FCE2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2438-15A3-4176-BCBB-0FD41EE64E8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9948-5399-44BE-A851-3FD0FCE2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42438-15A3-4176-BCBB-0FD41EE64E8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A9948-5399-44BE-A851-3FD0FCE2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7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483893"/>
              </p:ext>
            </p:extLst>
          </p:nvPr>
        </p:nvGraphicFramePr>
        <p:xfrm>
          <a:off x="1524000" y="1295400"/>
          <a:ext cx="60960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41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r>
                        <a:rPr lang="en-US" sz="1200" baseline="0" dirty="0" smtClean="0"/>
                        <a:t> Questions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Failed</a:t>
                      </a:r>
                      <a:r>
                        <a:rPr lang="en-US" sz="1200" baseline="0" dirty="0" smtClean="0"/>
                        <a:t> to answer all questions completely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Answered all questions to a</a:t>
                      </a:r>
                      <a:r>
                        <a:rPr lang="en-US" sz="1200" baseline="0" dirty="0" smtClean="0"/>
                        <a:t> minimum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Answered</a:t>
                      </a:r>
                      <a:r>
                        <a:rPr lang="en-US" sz="1200" baseline="0" dirty="0" smtClean="0"/>
                        <a:t> all questions completely and gave additional information not required to find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Story</a:t>
                      </a:r>
                      <a:r>
                        <a:rPr lang="en-US" sz="1200" baseline="0" dirty="0" smtClean="0"/>
                        <a:t> Map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Uncompleted story map with limited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Filled out map</a:t>
                      </a:r>
                      <a:r>
                        <a:rPr lang="en-US" sz="1200" baseline="0" dirty="0" smtClean="0"/>
                        <a:t> to a minimum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Completely fills out map and includes extra parts</a:t>
                      </a:r>
                      <a:r>
                        <a:rPr lang="en-US" sz="1200" baseline="0" dirty="0" smtClean="0"/>
                        <a:t> of a story not on map already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Unfinished story</a:t>
                      </a:r>
                    </a:p>
                    <a:p>
                      <a:r>
                        <a:rPr lang="en-US" sz="1200" baseline="0" dirty="0" smtClean="0"/>
                        <a:t>Doesn’t include all necessary parts of story</a:t>
                      </a:r>
                    </a:p>
                    <a:p>
                      <a:r>
                        <a:rPr lang="en-US" sz="1200" baseline="0" dirty="0" smtClean="0"/>
                        <a:t>Minimal to no dialog or visuals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Completed</a:t>
                      </a:r>
                      <a:r>
                        <a:rPr lang="en-US" sz="1200" baseline="0" dirty="0" smtClean="0"/>
                        <a:t> and i</a:t>
                      </a:r>
                      <a:r>
                        <a:rPr lang="en-US" sz="1200" dirty="0" smtClean="0"/>
                        <a:t>ncludes</a:t>
                      </a:r>
                      <a:r>
                        <a:rPr lang="en-US" sz="1200" baseline="0" dirty="0" smtClean="0"/>
                        <a:t> necessary parts of story. Is a minimum of 5 pages Minimal dialog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Creates a complete and creative</a:t>
                      </a:r>
                      <a:r>
                        <a:rPr lang="en-US" sz="1200" baseline="0" dirty="0" smtClean="0"/>
                        <a:t> story. Is more than 5 pages in length and includes multiple dialog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Presentation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Short and incomplete reading</a:t>
                      </a:r>
                      <a:r>
                        <a:rPr lang="en-US" sz="1200" baseline="0" dirty="0" smtClean="0"/>
                        <a:t> of story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Completely</a:t>
                      </a:r>
                      <a:r>
                        <a:rPr lang="en-US" sz="1200" baseline="0" dirty="0" smtClean="0"/>
                        <a:t> reads story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Completely</a:t>
                      </a:r>
                      <a:r>
                        <a:rPr lang="en-US" sz="1200" baseline="0" dirty="0" smtClean="0"/>
                        <a:t> r</a:t>
                      </a:r>
                      <a:r>
                        <a:rPr lang="en-US" sz="1200" dirty="0" smtClean="0"/>
                        <a:t>eads </a:t>
                      </a:r>
                      <a:r>
                        <a:rPr lang="en-US" sz="1200" dirty="0" smtClean="0"/>
                        <a:t>story </a:t>
                      </a:r>
                      <a:r>
                        <a:rPr lang="en-US" sz="1200" dirty="0" smtClean="0"/>
                        <a:t>with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enthusiasm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Reflection of Peers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Fails to give each story a complete reflection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Gives</a:t>
                      </a:r>
                      <a:r>
                        <a:rPr lang="en-US" sz="1200" baseline="0" dirty="0" smtClean="0"/>
                        <a:t> just enough reflection to answer what they liked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Gives reflection of story in</a:t>
                      </a:r>
                      <a:r>
                        <a:rPr lang="en-US" sz="1200" baseline="0" dirty="0" smtClean="0"/>
                        <a:t> detail and includes more information than just on what they liked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19400" y="347952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EVALUATION RUBRIC</a:t>
            </a:r>
            <a:endParaRPr lang="en-US" sz="28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730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160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GCC</dc:creator>
  <cp:lastModifiedBy>GCC</cp:lastModifiedBy>
  <cp:revision>11</cp:revision>
  <dcterms:created xsi:type="dcterms:W3CDTF">2012-11-16T22:52:22Z</dcterms:created>
  <dcterms:modified xsi:type="dcterms:W3CDTF">2012-12-04T00:40:49Z</dcterms:modified>
</cp:coreProperties>
</file>